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9" r:id="rId2"/>
    <p:sldId id="256" r:id="rId3"/>
    <p:sldId id="257" r:id="rId4"/>
    <p:sldId id="260" r:id="rId5"/>
    <p:sldId id="261" r:id="rId6"/>
    <p:sldId id="262" r:id="rId7"/>
    <p:sldId id="263" r:id="rId8"/>
    <p:sldId id="264"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9" d="100"/>
          <a:sy n="119" d="100"/>
        </p:scale>
        <p:origin x="21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C8050-A616-4473-A3EF-B54D498762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C6C39CB9-6611-4F7C-B791-56FC3C0EFC0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24A7478C-994C-4129-9352-3C883B9C073E}"/>
              </a:ext>
            </a:extLst>
          </p:cNvPr>
          <p:cNvSpPr>
            <a:spLocks noGrp="1"/>
          </p:cNvSpPr>
          <p:nvPr>
            <p:ph type="dt" sz="half" idx="10"/>
          </p:nvPr>
        </p:nvSpPr>
        <p:spPr/>
        <p:txBody>
          <a:bodyPr/>
          <a:lstStyle/>
          <a:p>
            <a:fld id="{4E910772-F461-4E62-AA12-F7909B113096}" type="datetimeFigureOut">
              <a:rPr lang="en-GB" smtClean="0"/>
              <a:t>30/01/2021</a:t>
            </a:fld>
            <a:endParaRPr lang="en-GB"/>
          </a:p>
        </p:txBody>
      </p:sp>
      <p:sp>
        <p:nvSpPr>
          <p:cNvPr id="5" name="Footer Placeholder 4">
            <a:extLst>
              <a:ext uri="{FF2B5EF4-FFF2-40B4-BE49-F238E27FC236}">
                <a16:creationId xmlns:a16="http://schemas.microsoft.com/office/drawing/2014/main" id="{63689EBD-D681-4068-B441-3BE8D44C02C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6B8280E-1733-4216-A19B-EE340CE949F5}"/>
              </a:ext>
            </a:extLst>
          </p:cNvPr>
          <p:cNvSpPr>
            <a:spLocks noGrp="1"/>
          </p:cNvSpPr>
          <p:nvPr>
            <p:ph type="sldNum" sz="quarter" idx="12"/>
          </p:nvPr>
        </p:nvSpPr>
        <p:spPr/>
        <p:txBody>
          <a:bodyPr/>
          <a:lstStyle/>
          <a:p>
            <a:fld id="{678210B1-89DF-4D51-A268-721C45235498}" type="slidenum">
              <a:rPr lang="en-GB" smtClean="0"/>
              <a:t>‹#›</a:t>
            </a:fld>
            <a:endParaRPr lang="en-GB"/>
          </a:p>
        </p:txBody>
      </p:sp>
    </p:spTree>
    <p:extLst>
      <p:ext uri="{BB962C8B-B14F-4D97-AF65-F5344CB8AC3E}">
        <p14:creationId xmlns:p14="http://schemas.microsoft.com/office/powerpoint/2010/main" val="21432146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60A8E-F202-48DD-8D32-EEABCAEC314F}"/>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53E2BB0-804E-48D9-BD06-1C8A3934CB2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38D5FCB-BD77-4D9B-A56D-A01229A0646B}"/>
              </a:ext>
            </a:extLst>
          </p:cNvPr>
          <p:cNvSpPr>
            <a:spLocks noGrp="1"/>
          </p:cNvSpPr>
          <p:nvPr>
            <p:ph type="dt" sz="half" idx="10"/>
          </p:nvPr>
        </p:nvSpPr>
        <p:spPr/>
        <p:txBody>
          <a:bodyPr/>
          <a:lstStyle/>
          <a:p>
            <a:fld id="{4E910772-F461-4E62-AA12-F7909B113096}" type="datetimeFigureOut">
              <a:rPr lang="en-GB" smtClean="0"/>
              <a:t>30/01/2021</a:t>
            </a:fld>
            <a:endParaRPr lang="en-GB"/>
          </a:p>
        </p:txBody>
      </p:sp>
      <p:sp>
        <p:nvSpPr>
          <p:cNvPr id="5" name="Footer Placeholder 4">
            <a:extLst>
              <a:ext uri="{FF2B5EF4-FFF2-40B4-BE49-F238E27FC236}">
                <a16:creationId xmlns:a16="http://schemas.microsoft.com/office/drawing/2014/main" id="{09AD59BA-E3DE-484C-ADD2-FED5AC0785B1}"/>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2D914DC-06EE-4A96-A332-AE88765F3220}"/>
              </a:ext>
            </a:extLst>
          </p:cNvPr>
          <p:cNvSpPr>
            <a:spLocks noGrp="1"/>
          </p:cNvSpPr>
          <p:nvPr>
            <p:ph type="sldNum" sz="quarter" idx="12"/>
          </p:nvPr>
        </p:nvSpPr>
        <p:spPr/>
        <p:txBody>
          <a:bodyPr/>
          <a:lstStyle/>
          <a:p>
            <a:fld id="{678210B1-89DF-4D51-A268-721C45235498}" type="slidenum">
              <a:rPr lang="en-GB" smtClean="0"/>
              <a:t>‹#›</a:t>
            </a:fld>
            <a:endParaRPr lang="en-GB"/>
          </a:p>
        </p:txBody>
      </p:sp>
    </p:spTree>
    <p:extLst>
      <p:ext uri="{BB962C8B-B14F-4D97-AF65-F5344CB8AC3E}">
        <p14:creationId xmlns:p14="http://schemas.microsoft.com/office/powerpoint/2010/main" val="32792482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2E212C9-7237-410F-98FD-4B2D61FA4C6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8890892-F5C2-440B-9F02-9C834DF2DA9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AACE536-7BBC-4CC8-BE78-C65C6F3201EE}"/>
              </a:ext>
            </a:extLst>
          </p:cNvPr>
          <p:cNvSpPr>
            <a:spLocks noGrp="1"/>
          </p:cNvSpPr>
          <p:nvPr>
            <p:ph type="dt" sz="half" idx="10"/>
          </p:nvPr>
        </p:nvSpPr>
        <p:spPr/>
        <p:txBody>
          <a:bodyPr/>
          <a:lstStyle/>
          <a:p>
            <a:fld id="{4E910772-F461-4E62-AA12-F7909B113096}" type="datetimeFigureOut">
              <a:rPr lang="en-GB" smtClean="0"/>
              <a:t>30/01/2021</a:t>
            </a:fld>
            <a:endParaRPr lang="en-GB"/>
          </a:p>
        </p:txBody>
      </p:sp>
      <p:sp>
        <p:nvSpPr>
          <p:cNvPr id="5" name="Footer Placeholder 4">
            <a:extLst>
              <a:ext uri="{FF2B5EF4-FFF2-40B4-BE49-F238E27FC236}">
                <a16:creationId xmlns:a16="http://schemas.microsoft.com/office/drawing/2014/main" id="{39A24672-0584-4AD3-8C6E-E8A76BC7614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B8A171B-CC8B-47A3-8253-61D74F6001DE}"/>
              </a:ext>
            </a:extLst>
          </p:cNvPr>
          <p:cNvSpPr>
            <a:spLocks noGrp="1"/>
          </p:cNvSpPr>
          <p:nvPr>
            <p:ph type="sldNum" sz="quarter" idx="12"/>
          </p:nvPr>
        </p:nvSpPr>
        <p:spPr/>
        <p:txBody>
          <a:bodyPr/>
          <a:lstStyle/>
          <a:p>
            <a:fld id="{678210B1-89DF-4D51-A268-721C45235498}" type="slidenum">
              <a:rPr lang="en-GB" smtClean="0"/>
              <a:t>‹#›</a:t>
            </a:fld>
            <a:endParaRPr lang="en-GB"/>
          </a:p>
        </p:txBody>
      </p:sp>
    </p:spTree>
    <p:extLst>
      <p:ext uri="{BB962C8B-B14F-4D97-AF65-F5344CB8AC3E}">
        <p14:creationId xmlns:p14="http://schemas.microsoft.com/office/powerpoint/2010/main" val="12361963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A2E1F1-E767-41D0-B2D1-4C02F7A58E37}"/>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0ED62F9-6AB6-4E7F-BA53-96FF58D9D71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AB05982-130F-40C7-8BE5-EB1F5616AC80}"/>
              </a:ext>
            </a:extLst>
          </p:cNvPr>
          <p:cNvSpPr>
            <a:spLocks noGrp="1"/>
          </p:cNvSpPr>
          <p:nvPr>
            <p:ph type="dt" sz="half" idx="10"/>
          </p:nvPr>
        </p:nvSpPr>
        <p:spPr/>
        <p:txBody>
          <a:bodyPr/>
          <a:lstStyle/>
          <a:p>
            <a:fld id="{4E910772-F461-4E62-AA12-F7909B113096}" type="datetimeFigureOut">
              <a:rPr lang="en-GB" smtClean="0"/>
              <a:t>30/01/2021</a:t>
            </a:fld>
            <a:endParaRPr lang="en-GB"/>
          </a:p>
        </p:txBody>
      </p:sp>
      <p:sp>
        <p:nvSpPr>
          <p:cNvPr id="5" name="Footer Placeholder 4">
            <a:extLst>
              <a:ext uri="{FF2B5EF4-FFF2-40B4-BE49-F238E27FC236}">
                <a16:creationId xmlns:a16="http://schemas.microsoft.com/office/drawing/2014/main" id="{022FB8E3-A80A-4398-8BF5-BED70F8396A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7E8952D-7185-4A1C-93C7-89581685E9F9}"/>
              </a:ext>
            </a:extLst>
          </p:cNvPr>
          <p:cNvSpPr>
            <a:spLocks noGrp="1"/>
          </p:cNvSpPr>
          <p:nvPr>
            <p:ph type="sldNum" sz="quarter" idx="12"/>
          </p:nvPr>
        </p:nvSpPr>
        <p:spPr/>
        <p:txBody>
          <a:bodyPr/>
          <a:lstStyle/>
          <a:p>
            <a:fld id="{678210B1-89DF-4D51-A268-721C45235498}" type="slidenum">
              <a:rPr lang="en-GB" smtClean="0"/>
              <a:t>‹#›</a:t>
            </a:fld>
            <a:endParaRPr lang="en-GB"/>
          </a:p>
        </p:txBody>
      </p:sp>
    </p:spTree>
    <p:extLst>
      <p:ext uri="{BB962C8B-B14F-4D97-AF65-F5344CB8AC3E}">
        <p14:creationId xmlns:p14="http://schemas.microsoft.com/office/powerpoint/2010/main" val="24615393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4912F4-B244-439D-AC10-D7FFBD4F9B2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B78EE8E-8F64-49C7-BA49-95C08F1DD06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25B7BB1-C8CD-40B3-B3F6-7AD577F729D5}"/>
              </a:ext>
            </a:extLst>
          </p:cNvPr>
          <p:cNvSpPr>
            <a:spLocks noGrp="1"/>
          </p:cNvSpPr>
          <p:nvPr>
            <p:ph type="dt" sz="half" idx="10"/>
          </p:nvPr>
        </p:nvSpPr>
        <p:spPr/>
        <p:txBody>
          <a:bodyPr/>
          <a:lstStyle/>
          <a:p>
            <a:fld id="{4E910772-F461-4E62-AA12-F7909B113096}" type="datetimeFigureOut">
              <a:rPr lang="en-GB" smtClean="0"/>
              <a:t>30/01/2021</a:t>
            </a:fld>
            <a:endParaRPr lang="en-GB"/>
          </a:p>
        </p:txBody>
      </p:sp>
      <p:sp>
        <p:nvSpPr>
          <p:cNvPr id="5" name="Footer Placeholder 4">
            <a:extLst>
              <a:ext uri="{FF2B5EF4-FFF2-40B4-BE49-F238E27FC236}">
                <a16:creationId xmlns:a16="http://schemas.microsoft.com/office/drawing/2014/main" id="{6C9B14BC-4AFA-4076-BF67-6E6A30D7029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482D20D-B2EB-4346-9D14-DAACFA2C7AA0}"/>
              </a:ext>
            </a:extLst>
          </p:cNvPr>
          <p:cNvSpPr>
            <a:spLocks noGrp="1"/>
          </p:cNvSpPr>
          <p:nvPr>
            <p:ph type="sldNum" sz="quarter" idx="12"/>
          </p:nvPr>
        </p:nvSpPr>
        <p:spPr/>
        <p:txBody>
          <a:bodyPr/>
          <a:lstStyle/>
          <a:p>
            <a:fld id="{678210B1-89DF-4D51-A268-721C45235498}" type="slidenum">
              <a:rPr lang="en-GB" smtClean="0"/>
              <a:t>‹#›</a:t>
            </a:fld>
            <a:endParaRPr lang="en-GB"/>
          </a:p>
        </p:txBody>
      </p:sp>
    </p:spTree>
    <p:extLst>
      <p:ext uri="{BB962C8B-B14F-4D97-AF65-F5344CB8AC3E}">
        <p14:creationId xmlns:p14="http://schemas.microsoft.com/office/powerpoint/2010/main" val="30397980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3F2DE-FF06-4949-8A56-0F8C88BA75C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D21A2578-F3A4-495C-8873-F93D9CEB232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041EFC5-6315-4110-AF39-92DB67B298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3E3ADE6-A8B9-4D8B-A576-5E8CF8F9C46A}"/>
              </a:ext>
            </a:extLst>
          </p:cNvPr>
          <p:cNvSpPr>
            <a:spLocks noGrp="1"/>
          </p:cNvSpPr>
          <p:nvPr>
            <p:ph type="dt" sz="half" idx="10"/>
          </p:nvPr>
        </p:nvSpPr>
        <p:spPr/>
        <p:txBody>
          <a:bodyPr/>
          <a:lstStyle/>
          <a:p>
            <a:fld id="{4E910772-F461-4E62-AA12-F7909B113096}" type="datetimeFigureOut">
              <a:rPr lang="en-GB" smtClean="0"/>
              <a:t>30/01/2021</a:t>
            </a:fld>
            <a:endParaRPr lang="en-GB"/>
          </a:p>
        </p:txBody>
      </p:sp>
      <p:sp>
        <p:nvSpPr>
          <p:cNvPr id="6" name="Footer Placeholder 5">
            <a:extLst>
              <a:ext uri="{FF2B5EF4-FFF2-40B4-BE49-F238E27FC236}">
                <a16:creationId xmlns:a16="http://schemas.microsoft.com/office/drawing/2014/main" id="{E83906F0-04FF-4859-A0D3-9AEA1E5F09C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11B2E625-AE83-4099-9580-77BB783D0C1F}"/>
              </a:ext>
            </a:extLst>
          </p:cNvPr>
          <p:cNvSpPr>
            <a:spLocks noGrp="1"/>
          </p:cNvSpPr>
          <p:nvPr>
            <p:ph type="sldNum" sz="quarter" idx="12"/>
          </p:nvPr>
        </p:nvSpPr>
        <p:spPr/>
        <p:txBody>
          <a:bodyPr/>
          <a:lstStyle/>
          <a:p>
            <a:fld id="{678210B1-89DF-4D51-A268-721C45235498}" type="slidenum">
              <a:rPr lang="en-GB" smtClean="0"/>
              <a:t>‹#›</a:t>
            </a:fld>
            <a:endParaRPr lang="en-GB"/>
          </a:p>
        </p:txBody>
      </p:sp>
    </p:spTree>
    <p:extLst>
      <p:ext uri="{BB962C8B-B14F-4D97-AF65-F5344CB8AC3E}">
        <p14:creationId xmlns:p14="http://schemas.microsoft.com/office/powerpoint/2010/main" val="2377745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46E3C-C836-41C2-93D4-EBA728D85135}"/>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D2A2C63-0A1A-4C6D-88DD-7A950EF3627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838CC26-A71F-4336-A886-63B165A785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2435665C-FDE5-4954-95C2-FC1628CF27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7223F8E-02AE-42F7-90FF-B41C7A4781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4DDA372E-6467-45DB-88EB-E3332DAD85B0}"/>
              </a:ext>
            </a:extLst>
          </p:cNvPr>
          <p:cNvSpPr>
            <a:spLocks noGrp="1"/>
          </p:cNvSpPr>
          <p:nvPr>
            <p:ph type="dt" sz="half" idx="10"/>
          </p:nvPr>
        </p:nvSpPr>
        <p:spPr/>
        <p:txBody>
          <a:bodyPr/>
          <a:lstStyle/>
          <a:p>
            <a:fld id="{4E910772-F461-4E62-AA12-F7909B113096}" type="datetimeFigureOut">
              <a:rPr lang="en-GB" smtClean="0"/>
              <a:t>30/01/2021</a:t>
            </a:fld>
            <a:endParaRPr lang="en-GB"/>
          </a:p>
        </p:txBody>
      </p:sp>
      <p:sp>
        <p:nvSpPr>
          <p:cNvPr id="8" name="Footer Placeholder 7">
            <a:extLst>
              <a:ext uri="{FF2B5EF4-FFF2-40B4-BE49-F238E27FC236}">
                <a16:creationId xmlns:a16="http://schemas.microsoft.com/office/drawing/2014/main" id="{648F2039-A609-49ED-AD02-3E9F1D50ACA1}"/>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8D586944-398D-4B87-BDC4-F929CF770510}"/>
              </a:ext>
            </a:extLst>
          </p:cNvPr>
          <p:cNvSpPr>
            <a:spLocks noGrp="1"/>
          </p:cNvSpPr>
          <p:nvPr>
            <p:ph type="sldNum" sz="quarter" idx="12"/>
          </p:nvPr>
        </p:nvSpPr>
        <p:spPr/>
        <p:txBody>
          <a:bodyPr/>
          <a:lstStyle/>
          <a:p>
            <a:fld id="{678210B1-89DF-4D51-A268-721C45235498}" type="slidenum">
              <a:rPr lang="en-GB" smtClean="0"/>
              <a:t>‹#›</a:t>
            </a:fld>
            <a:endParaRPr lang="en-GB"/>
          </a:p>
        </p:txBody>
      </p:sp>
    </p:spTree>
    <p:extLst>
      <p:ext uri="{BB962C8B-B14F-4D97-AF65-F5344CB8AC3E}">
        <p14:creationId xmlns:p14="http://schemas.microsoft.com/office/powerpoint/2010/main" val="26553118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E03EBB-83BB-4367-893C-76540A20921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2231F38-8F24-4568-81D2-E3F30727F380}"/>
              </a:ext>
            </a:extLst>
          </p:cNvPr>
          <p:cNvSpPr>
            <a:spLocks noGrp="1"/>
          </p:cNvSpPr>
          <p:nvPr>
            <p:ph type="dt" sz="half" idx="10"/>
          </p:nvPr>
        </p:nvSpPr>
        <p:spPr/>
        <p:txBody>
          <a:bodyPr/>
          <a:lstStyle/>
          <a:p>
            <a:fld id="{4E910772-F461-4E62-AA12-F7909B113096}" type="datetimeFigureOut">
              <a:rPr lang="en-GB" smtClean="0"/>
              <a:t>30/01/2021</a:t>
            </a:fld>
            <a:endParaRPr lang="en-GB"/>
          </a:p>
        </p:txBody>
      </p:sp>
      <p:sp>
        <p:nvSpPr>
          <p:cNvPr id="4" name="Footer Placeholder 3">
            <a:extLst>
              <a:ext uri="{FF2B5EF4-FFF2-40B4-BE49-F238E27FC236}">
                <a16:creationId xmlns:a16="http://schemas.microsoft.com/office/drawing/2014/main" id="{EBB6FEE4-D8C0-4B62-80E8-A6B4D493CEC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545D30F-726C-4D5E-B60E-AA99C8B2CF5B}"/>
              </a:ext>
            </a:extLst>
          </p:cNvPr>
          <p:cNvSpPr>
            <a:spLocks noGrp="1"/>
          </p:cNvSpPr>
          <p:nvPr>
            <p:ph type="sldNum" sz="quarter" idx="12"/>
          </p:nvPr>
        </p:nvSpPr>
        <p:spPr/>
        <p:txBody>
          <a:bodyPr/>
          <a:lstStyle/>
          <a:p>
            <a:fld id="{678210B1-89DF-4D51-A268-721C45235498}" type="slidenum">
              <a:rPr lang="en-GB" smtClean="0"/>
              <a:t>‹#›</a:t>
            </a:fld>
            <a:endParaRPr lang="en-GB"/>
          </a:p>
        </p:txBody>
      </p:sp>
    </p:spTree>
    <p:extLst>
      <p:ext uri="{BB962C8B-B14F-4D97-AF65-F5344CB8AC3E}">
        <p14:creationId xmlns:p14="http://schemas.microsoft.com/office/powerpoint/2010/main" val="1122347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C7CA19E-19F1-4DEF-B98A-EE225225562D}"/>
              </a:ext>
            </a:extLst>
          </p:cNvPr>
          <p:cNvSpPr>
            <a:spLocks noGrp="1"/>
          </p:cNvSpPr>
          <p:nvPr>
            <p:ph type="dt" sz="half" idx="10"/>
          </p:nvPr>
        </p:nvSpPr>
        <p:spPr/>
        <p:txBody>
          <a:bodyPr/>
          <a:lstStyle/>
          <a:p>
            <a:fld id="{4E910772-F461-4E62-AA12-F7909B113096}" type="datetimeFigureOut">
              <a:rPr lang="en-GB" smtClean="0"/>
              <a:t>30/01/2021</a:t>
            </a:fld>
            <a:endParaRPr lang="en-GB"/>
          </a:p>
        </p:txBody>
      </p:sp>
      <p:sp>
        <p:nvSpPr>
          <p:cNvPr id="3" name="Footer Placeholder 2">
            <a:extLst>
              <a:ext uri="{FF2B5EF4-FFF2-40B4-BE49-F238E27FC236}">
                <a16:creationId xmlns:a16="http://schemas.microsoft.com/office/drawing/2014/main" id="{1DC77040-F67B-4946-B698-AD7AAC86B9A1}"/>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0D71B18-8293-4019-ACA2-49EFD1961F06}"/>
              </a:ext>
            </a:extLst>
          </p:cNvPr>
          <p:cNvSpPr>
            <a:spLocks noGrp="1"/>
          </p:cNvSpPr>
          <p:nvPr>
            <p:ph type="sldNum" sz="quarter" idx="12"/>
          </p:nvPr>
        </p:nvSpPr>
        <p:spPr/>
        <p:txBody>
          <a:bodyPr/>
          <a:lstStyle/>
          <a:p>
            <a:fld id="{678210B1-89DF-4D51-A268-721C45235498}" type="slidenum">
              <a:rPr lang="en-GB" smtClean="0"/>
              <a:t>‹#›</a:t>
            </a:fld>
            <a:endParaRPr lang="en-GB"/>
          </a:p>
        </p:txBody>
      </p:sp>
    </p:spTree>
    <p:extLst>
      <p:ext uri="{BB962C8B-B14F-4D97-AF65-F5344CB8AC3E}">
        <p14:creationId xmlns:p14="http://schemas.microsoft.com/office/powerpoint/2010/main" val="2010024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106EB-ED26-4642-A3AE-22F1CF04AC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EBFFE48-8F4F-4201-9BE0-DB1190C8F8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F1D7FEE-EC7F-4DBB-AE04-B27F2D42B5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8B2B81-B3F7-4DD4-B219-415E8F1A3105}"/>
              </a:ext>
            </a:extLst>
          </p:cNvPr>
          <p:cNvSpPr>
            <a:spLocks noGrp="1"/>
          </p:cNvSpPr>
          <p:nvPr>
            <p:ph type="dt" sz="half" idx="10"/>
          </p:nvPr>
        </p:nvSpPr>
        <p:spPr/>
        <p:txBody>
          <a:bodyPr/>
          <a:lstStyle/>
          <a:p>
            <a:fld id="{4E910772-F461-4E62-AA12-F7909B113096}" type="datetimeFigureOut">
              <a:rPr lang="en-GB" smtClean="0"/>
              <a:t>30/01/2021</a:t>
            </a:fld>
            <a:endParaRPr lang="en-GB"/>
          </a:p>
        </p:txBody>
      </p:sp>
      <p:sp>
        <p:nvSpPr>
          <p:cNvPr id="6" name="Footer Placeholder 5">
            <a:extLst>
              <a:ext uri="{FF2B5EF4-FFF2-40B4-BE49-F238E27FC236}">
                <a16:creationId xmlns:a16="http://schemas.microsoft.com/office/drawing/2014/main" id="{303ACD43-BC6B-4445-9CAA-A8A5E9EC719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8DE134D-0EF6-450C-B0E0-BD01828D88D7}"/>
              </a:ext>
            </a:extLst>
          </p:cNvPr>
          <p:cNvSpPr>
            <a:spLocks noGrp="1"/>
          </p:cNvSpPr>
          <p:nvPr>
            <p:ph type="sldNum" sz="quarter" idx="12"/>
          </p:nvPr>
        </p:nvSpPr>
        <p:spPr/>
        <p:txBody>
          <a:bodyPr/>
          <a:lstStyle/>
          <a:p>
            <a:fld id="{678210B1-89DF-4D51-A268-721C45235498}" type="slidenum">
              <a:rPr lang="en-GB" smtClean="0"/>
              <a:t>‹#›</a:t>
            </a:fld>
            <a:endParaRPr lang="en-GB"/>
          </a:p>
        </p:txBody>
      </p:sp>
    </p:spTree>
    <p:extLst>
      <p:ext uri="{BB962C8B-B14F-4D97-AF65-F5344CB8AC3E}">
        <p14:creationId xmlns:p14="http://schemas.microsoft.com/office/powerpoint/2010/main" val="487371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F3025A-8E37-458B-971E-08A5A858EE0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1F32628B-51C8-4556-8E21-642FF4DFE5E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39B6A572-05DE-4695-86E5-539A884324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91E0366-84CF-4739-88D2-079BD96F4BAE}"/>
              </a:ext>
            </a:extLst>
          </p:cNvPr>
          <p:cNvSpPr>
            <a:spLocks noGrp="1"/>
          </p:cNvSpPr>
          <p:nvPr>
            <p:ph type="dt" sz="half" idx="10"/>
          </p:nvPr>
        </p:nvSpPr>
        <p:spPr/>
        <p:txBody>
          <a:bodyPr/>
          <a:lstStyle/>
          <a:p>
            <a:fld id="{4E910772-F461-4E62-AA12-F7909B113096}" type="datetimeFigureOut">
              <a:rPr lang="en-GB" smtClean="0"/>
              <a:t>30/01/2021</a:t>
            </a:fld>
            <a:endParaRPr lang="en-GB"/>
          </a:p>
        </p:txBody>
      </p:sp>
      <p:sp>
        <p:nvSpPr>
          <p:cNvPr id="6" name="Footer Placeholder 5">
            <a:extLst>
              <a:ext uri="{FF2B5EF4-FFF2-40B4-BE49-F238E27FC236}">
                <a16:creationId xmlns:a16="http://schemas.microsoft.com/office/drawing/2014/main" id="{E017EA10-2F5B-4836-8156-B19C06AD290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326449CD-59EF-45C6-966A-192CB4A6CA17}"/>
              </a:ext>
            </a:extLst>
          </p:cNvPr>
          <p:cNvSpPr>
            <a:spLocks noGrp="1"/>
          </p:cNvSpPr>
          <p:nvPr>
            <p:ph type="sldNum" sz="quarter" idx="12"/>
          </p:nvPr>
        </p:nvSpPr>
        <p:spPr/>
        <p:txBody>
          <a:bodyPr/>
          <a:lstStyle/>
          <a:p>
            <a:fld id="{678210B1-89DF-4D51-A268-721C45235498}" type="slidenum">
              <a:rPr lang="en-GB" smtClean="0"/>
              <a:t>‹#›</a:t>
            </a:fld>
            <a:endParaRPr lang="en-GB"/>
          </a:p>
        </p:txBody>
      </p:sp>
    </p:spTree>
    <p:extLst>
      <p:ext uri="{BB962C8B-B14F-4D97-AF65-F5344CB8AC3E}">
        <p14:creationId xmlns:p14="http://schemas.microsoft.com/office/powerpoint/2010/main" val="32720845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5BB2782-5B39-4E26-837C-009027E328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EC5D5FD-34F6-4BF9-BA3A-F02F01D81D9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F05B15A-A375-4DDA-A7BD-51F2E53BA2B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910772-F461-4E62-AA12-F7909B113096}" type="datetimeFigureOut">
              <a:rPr lang="en-GB" smtClean="0"/>
              <a:t>30/01/2021</a:t>
            </a:fld>
            <a:endParaRPr lang="en-GB"/>
          </a:p>
        </p:txBody>
      </p:sp>
      <p:sp>
        <p:nvSpPr>
          <p:cNvPr id="5" name="Footer Placeholder 4">
            <a:extLst>
              <a:ext uri="{FF2B5EF4-FFF2-40B4-BE49-F238E27FC236}">
                <a16:creationId xmlns:a16="http://schemas.microsoft.com/office/drawing/2014/main" id="{1F2CB471-5175-4188-B755-3E00C6CD923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28EC09B5-029E-466F-A85E-D9AB7307E3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8210B1-89DF-4D51-A268-721C45235498}" type="slidenum">
              <a:rPr lang="en-GB" smtClean="0"/>
              <a:t>‹#›</a:t>
            </a:fld>
            <a:endParaRPr lang="en-GB"/>
          </a:p>
        </p:txBody>
      </p:sp>
    </p:spTree>
    <p:extLst>
      <p:ext uri="{BB962C8B-B14F-4D97-AF65-F5344CB8AC3E}">
        <p14:creationId xmlns:p14="http://schemas.microsoft.com/office/powerpoint/2010/main" val="18381997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20">
            <a:extLst>
              <a:ext uri="{FF2B5EF4-FFF2-40B4-BE49-F238E27FC236}">
                <a16:creationId xmlns:a16="http://schemas.microsoft.com/office/drawing/2014/main" id="{CDA1A2E9-63FE-408D-A803-8E306ECAB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9" y="450222"/>
            <a:ext cx="3902420" cy="4235636"/>
          </a:xfrm>
          <a:prstGeom prst="rect">
            <a:avLst/>
          </a:prstGeom>
          <a:solidFill>
            <a:srgbClr val="595959"/>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E9F2BEA8-9546-44D2-9A8D-E1046E05BB5B}"/>
              </a:ext>
            </a:extLst>
          </p:cNvPr>
          <p:cNvSpPr>
            <a:spLocks noGrp="1"/>
          </p:cNvSpPr>
          <p:nvPr>
            <p:ph type="title"/>
          </p:nvPr>
        </p:nvSpPr>
        <p:spPr>
          <a:xfrm>
            <a:off x="734664" y="930530"/>
            <a:ext cx="3361677" cy="3275019"/>
          </a:xfrm>
        </p:spPr>
        <p:txBody>
          <a:bodyPr vert="horz" lIns="91440" tIns="45720" rIns="91440" bIns="45720" rtlCol="0" anchor="ctr">
            <a:normAutofit/>
          </a:bodyPr>
          <a:lstStyle/>
          <a:p>
            <a:r>
              <a:rPr lang="en-US" sz="4600">
                <a:solidFill>
                  <a:srgbClr val="FFFFFF"/>
                </a:solidFill>
              </a:rPr>
              <a:t>Task A: Project Management Screenshots</a:t>
            </a:r>
            <a:br>
              <a:rPr lang="en-US" sz="4600">
                <a:solidFill>
                  <a:srgbClr val="FFFFFF"/>
                </a:solidFill>
              </a:rPr>
            </a:br>
            <a:endParaRPr lang="en-US" sz="4600">
              <a:solidFill>
                <a:srgbClr val="FFFFFF"/>
              </a:solidFill>
            </a:endParaRPr>
          </a:p>
        </p:txBody>
      </p:sp>
      <p:sp>
        <p:nvSpPr>
          <p:cNvPr id="50" name="Rectangle 22">
            <a:extLst>
              <a:ext uri="{FF2B5EF4-FFF2-40B4-BE49-F238E27FC236}">
                <a16:creationId xmlns:a16="http://schemas.microsoft.com/office/drawing/2014/main" id="{FBE9F90C-C163-435B-9A68-D15C92D1CF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058" y="4843002"/>
            <a:ext cx="2391411" cy="1564776"/>
          </a:xfrm>
          <a:prstGeom prst="rect">
            <a:avLst/>
          </a:prstGeom>
          <a:solidFill>
            <a:schemeClr val="accent5">
              <a:alpha val="95000"/>
            </a:schemeClr>
          </a:solidFill>
          <a:ln w="254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51" name="Rectangle 24">
            <a:extLst>
              <a:ext uri="{FF2B5EF4-FFF2-40B4-BE49-F238E27FC236}">
                <a16:creationId xmlns:a16="http://schemas.microsoft.com/office/drawing/2014/main" id="{1A882A9F-F4E9-4E23-8F0B-20B5DF42EA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13417" y="4843002"/>
            <a:ext cx="1351062" cy="1568472"/>
          </a:xfrm>
          <a:prstGeom prst="rect">
            <a:avLst/>
          </a:prstGeom>
          <a:solidFill>
            <a:srgbClr val="5E6C4E"/>
          </a:solidFill>
          <a:ln w="25400">
            <a:solidFill>
              <a:srgbClr val="5E6C4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1B1B1B"/>
              </a:solidFill>
            </a:endParaRPr>
          </a:p>
        </p:txBody>
      </p:sp>
      <p:pic>
        <p:nvPicPr>
          <p:cNvPr id="4" name="Picture 3">
            <a:extLst>
              <a:ext uri="{FF2B5EF4-FFF2-40B4-BE49-F238E27FC236}">
                <a16:creationId xmlns:a16="http://schemas.microsoft.com/office/drawing/2014/main" id="{8091916A-6A70-43A0-B002-C31E04CB56EB}"/>
              </a:ext>
            </a:extLst>
          </p:cNvPr>
          <p:cNvPicPr>
            <a:picLocks noChangeAspect="1"/>
          </p:cNvPicPr>
          <p:nvPr/>
        </p:nvPicPr>
        <p:blipFill rotWithShape="1">
          <a:blip r:embed="rId2"/>
          <a:srcRect l="4694" r="4617" b="2"/>
          <a:stretch/>
        </p:blipFill>
        <p:spPr>
          <a:xfrm>
            <a:off x="4517401" y="450221"/>
            <a:ext cx="7203993" cy="5957557"/>
          </a:xfrm>
          <a:prstGeom prst="rect">
            <a:avLst/>
          </a:prstGeom>
        </p:spPr>
      </p:pic>
    </p:spTree>
    <p:extLst>
      <p:ext uri="{BB962C8B-B14F-4D97-AF65-F5344CB8AC3E}">
        <p14:creationId xmlns:p14="http://schemas.microsoft.com/office/powerpoint/2010/main" val="1717958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4373BEF-1836-46A6-A1E3-ECDFA8F474BE}"/>
              </a:ext>
            </a:extLst>
          </p:cNvPr>
          <p:cNvPicPr>
            <a:picLocks noChangeAspect="1"/>
          </p:cNvPicPr>
          <p:nvPr/>
        </p:nvPicPr>
        <p:blipFill rotWithShape="1">
          <a:blip r:embed="rId2"/>
          <a:srcRect b="43459"/>
          <a:stretch/>
        </p:blipFill>
        <p:spPr>
          <a:xfrm>
            <a:off x="334089" y="1305572"/>
            <a:ext cx="11736068" cy="4246855"/>
          </a:xfrm>
          <a:prstGeom prst="rect">
            <a:avLst/>
          </a:prstGeom>
        </p:spPr>
      </p:pic>
      <p:sp>
        <p:nvSpPr>
          <p:cNvPr id="7" name="TextBox 6">
            <a:extLst>
              <a:ext uri="{FF2B5EF4-FFF2-40B4-BE49-F238E27FC236}">
                <a16:creationId xmlns:a16="http://schemas.microsoft.com/office/drawing/2014/main" id="{059224DF-A27C-4446-A5ED-FA458D381251}"/>
              </a:ext>
            </a:extLst>
          </p:cNvPr>
          <p:cNvSpPr txBox="1"/>
          <p:nvPr/>
        </p:nvSpPr>
        <p:spPr>
          <a:xfrm>
            <a:off x="3154123" y="306488"/>
            <a:ext cx="6096000" cy="646331"/>
          </a:xfrm>
          <a:prstGeom prst="rect">
            <a:avLst/>
          </a:prstGeom>
          <a:noFill/>
        </p:spPr>
        <p:txBody>
          <a:bodyPr wrap="square">
            <a:spAutoFit/>
          </a:bodyPr>
          <a:lstStyle/>
          <a:p>
            <a:r>
              <a:rPr lang="en-GB" dirty="0"/>
              <a:t>First commit to GitHub Repo, adding a main Branch to echo comment “#Group 3" to mark beginning of first use of GitHub. </a:t>
            </a:r>
          </a:p>
        </p:txBody>
      </p:sp>
    </p:spTree>
    <p:extLst>
      <p:ext uri="{BB962C8B-B14F-4D97-AF65-F5344CB8AC3E}">
        <p14:creationId xmlns:p14="http://schemas.microsoft.com/office/powerpoint/2010/main" val="2409157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8547B42-86B0-40D4-AE04-538BF16D3A1A}"/>
              </a:ext>
            </a:extLst>
          </p:cNvPr>
          <p:cNvPicPr>
            <a:picLocks noChangeAspect="1"/>
          </p:cNvPicPr>
          <p:nvPr/>
        </p:nvPicPr>
        <p:blipFill>
          <a:blip r:embed="rId2"/>
          <a:stretch>
            <a:fillRect/>
          </a:stretch>
        </p:blipFill>
        <p:spPr>
          <a:xfrm>
            <a:off x="1170326" y="415172"/>
            <a:ext cx="9418212" cy="6027655"/>
          </a:xfrm>
          <a:prstGeom prst="rect">
            <a:avLst/>
          </a:prstGeom>
        </p:spPr>
      </p:pic>
      <p:sp>
        <p:nvSpPr>
          <p:cNvPr id="6" name="TextBox 5">
            <a:extLst>
              <a:ext uri="{FF2B5EF4-FFF2-40B4-BE49-F238E27FC236}">
                <a16:creationId xmlns:a16="http://schemas.microsoft.com/office/drawing/2014/main" id="{761AE7CB-85DE-4DA6-AB27-620C383C0EB7}"/>
              </a:ext>
            </a:extLst>
          </p:cNvPr>
          <p:cNvSpPr txBox="1"/>
          <p:nvPr/>
        </p:nvSpPr>
        <p:spPr>
          <a:xfrm>
            <a:off x="1708485" y="4427143"/>
            <a:ext cx="5045242" cy="923330"/>
          </a:xfrm>
          <a:prstGeom prst="rect">
            <a:avLst/>
          </a:prstGeom>
          <a:noFill/>
        </p:spPr>
        <p:txBody>
          <a:bodyPr wrap="square" rtlCol="0">
            <a:spAutoFit/>
          </a:bodyPr>
          <a:lstStyle/>
          <a:p>
            <a:r>
              <a:rPr lang="en-GB" dirty="0">
                <a:solidFill>
                  <a:schemeClr val="bg1"/>
                </a:solidFill>
              </a:rPr>
              <a:t>New branches have been created relevant to each part of the assignment for easier management of team members work. </a:t>
            </a:r>
          </a:p>
        </p:txBody>
      </p:sp>
    </p:spTree>
    <p:extLst>
      <p:ext uri="{BB962C8B-B14F-4D97-AF65-F5344CB8AC3E}">
        <p14:creationId xmlns:p14="http://schemas.microsoft.com/office/powerpoint/2010/main" val="3761722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CF68982-238E-4169-8FBF-D359B4A0E4D7}"/>
              </a:ext>
            </a:extLst>
          </p:cNvPr>
          <p:cNvPicPr>
            <a:picLocks noChangeAspect="1"/>
          </p:cNvPicPr>
          <p:nvPr/>
        </p:nvPicPr>
        <p:blipFill rotWithShape="1">
          <a:blip r:embed="rId2"/>
          <a:srcRect r="35934" b="43603"/>
          <a:stretch/>
        </p:blipFill>
        <p:spPr>
          <a:xfrm>
            <a:off x="1245354" y="1235241"/>
            <a:ext cx="9410180" cy="5301625"/>
          </a:xfrm>
          <a:prstGeom prst="rect">
            <a:avLst/>
          </a:prstGeom>
        </p:spPr>
      </p:pic>
      <p:sp>
        <p:nvSpPr>
          <p:cNvPr id="8" name="TextBox 7">
            <a:extLst>
              <a:ext uri="{FF2B5EF4-FFF2-40B4-BE49-F238E27FC236}">
                <a16:creationId xmlns:a16="http://schemas.microsoft.com/office/drawing/2014/main" id="{B751944F-22EC-4FB5-9D5D-88F7A3118105}"/>
              </a:ext>
            </a:extLst>
          </p:cNvPr>
          <p:cNvSpPr txBox="1"/>
          <p:nvPr/>
        </p:nvSpPr>
        <p:spPr>
          <a:xfrm>
            <a:off x="2718318" y="158621"/>
            <a:ext cx="6752253" cy="1077218"/>
          </a:xfrm>
          <a:prstGeom prst="rect">
            <a:avLst/>
          </a:prstGeom>
          <a:noFill/>
        </p:spPr>
        <p:txBody>
          <a:bodyPr wrap="square" rtlCol="0">
            <a:spAutoFit/>
          </a:bodyPr>
          <a:lstStyle/>
          <a:p>
            <a:r>
              <a:rPr lang="en-GB" sz="1600" dirty="0">
                <a:latin typeface="Arial" panose="020B0604020202020204" pitchFamily="34" charset="0"/>
                <a:cs typeface="Arial" panose="020B0604020202020204" pitchFamily="34" charset="0"/>
              </a:rPr>
              <a:t>Created a Group Chat with 4 members including Lewis Taylor, </a:t>
            </a:r>
            <a:r>
              <a:rPr lang="en-GB" sz="1600" dirty="0">
                <a:effectLst/>
                <a:latin typeface="Arial" panose="020B0604020202020204" pitchFamily="34" charset="0"/>
                <a:ea typeface="Times New Roman" panose="02020603050405020304" pitchFamily="18" charset="0"/>
                <a:cs typeface="Arial" panose="020B0604020202020204" pitchFamily="34" charset="0"/>
              </a:rPr>
              <a:t>Michael Olatunji, Piotr Lesniak, Kellen </a:t>
            </a:r>
            <a:r>
              <a:rPr lang="en-GB" sz="1600" dirty="0" err="1">
                <a:effectLst/>
                <a:latin typeface="Arial" panose="020B0604020202020204" pitchFamily="34" charset="0"/>
                <a:ea typeface="Times New Roman" panose="02020603050405020304" pitchFamily="18" charset="0"/>
                <a:cs typeface="Arial" panose="020B0604020202020204" pitchFamily="34" charset="0"/>
              </a:rPr>
              <a:t>Pearton</a:t>
            </a:r>
            <a:r>
              <a:rPr lang="en-GB" sz="1600" dirty="0">
                <a:effectLst/>
                <a:latin typeface="Arial" panose="020B0604020202020204" pitchFamily="34" charset="0"/>
                <a:ea typeface="Times New Roman" panose="02020603050405020304" pitchFamily="18" charset="0"/>
                <a:cs typeface="Arial" panose="020B0604020202020204" pitchFamily="34" charset="0"/>
              </a:rPr>
              <a:t> and still awaiting confirmation for Jorden Manning. </a:t>
            </a:r>
            <a:r>
              <a:rPr lang="en-GB" sz="1600" dirty="0">
                <a:latin typeface="Arial" panose="020B0604020202020204" pitchFamily="34" charset="0"/>
                <a:ea typeface="Times New Roman" panose="02020603050405020304" pitchFamily="18" charset="0"/>
                <a:cs typeface="Arial" panose="020B0604020202020204" pitchFamily="34" charset="0"/>
              </a:rPr>
              <a:t>Currently added Piotr to Kanban and has accepted the invite. Waiting on response from the rest of team Date: [30/01/2021] </a:t>
            </a:r>
            <a:endParaRPr lang="en-GB" sz="16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2202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6AB9651E-7239-42C4-9C4E-8774A810D8C0}"/>
              </a:ext>
            </a:extLst>
          </p:cNvPr>
          <p:cNvPicPr>
            <a:picLocks noChangeAspect="1"/>
          </p:cNvPicPr>
          <p:nvPr/>
        </p:nvPicPr>
        <p:blipFill rotWithShape="1">
          <a:blip r:embed="rId2"/>
          <a:srcRect r="35836" b="43673"/>
          <a:stretch/>
        </p:blipFill>
        <p:spPr>
          <a:xfrm>
            <a:off x="1286603" y="836748"/>
            <a:ext cx="9618793" cy="5404069"/>
          </a:xfrm>
          <a:prstGeom prst="rect">
            <a:avLst/>
          </a:prstGeom>
        </p:spPr>
      </p:pic>
      <p:sp>
        <p:nvSpPr>
          <p:cNvPr id="6" name="TextBox 5">
            <a:extLst>
              <a:ext uri="{FF2B5EF4-FFF2-40B4-BE49-F238E27FC236}">
                <a16:creationId xmlns:a16="http://schemas.microsoft.com/office/drawing/2014/main" id="{ECDB4647-F9AC-480B-A9AB-D5715140B10C}"/>
              </a:ext>
            </a:extLst>
          </p:cNvPr>
          <p:cNvSpPr txBox="1"/>
          <p:nvPr/>
        </p:nvSpPr>
        <p:spPr>
          <a:xfrm flipH="1">
            <a:off x="4280869" y="1539550"/>
            <a:ext cx="6440004" cy="1200329"/>
          </a:xfrm>
          <a:prstGeom prst="rect">
            <a:avLst/>
          </a:prstGeom>
          <a:noFill/>
        </p:spPr>
        <p:txBody>
          <a:bodyPr wrap="square" rtlCol="0">
            <a:spAutoFit/>
          </a:bodyPr>
          <a:lstStyle/>
          <a:p>
            <a:r>
              <a:rPr lang="en-GB" dirty="0">
                <a:solidFill>
                  <a:schemeClr val="bg1"/>
                </a:solidFill>
              </a:rPr>
              <a:t>Currently trying to establish contact with Jorden Winning so that he can be added to the group chat. Everyone else has been informed on updates regarding invites to Kanban and GitHub via Discord. </a:t>
            </a:r>
          </a:p>
        </p:txBody>
      </p:sp>
    </p:spTree>
    <p:extLst>
      <p:ext uri="{BB962C8B-B14F-4D97-AF65-F5344CB8AC3E}">
        <p14:creationId xmlns:p14="http://schemas.microsoft.com/office/powerpoint/2010/main" val="36092290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556BCC-200D-4506-B567-308DCCF9D263}"/>
              </a:ext>
            </a:extLst>
          </p:cNvPr>
          <p:cNvPicPr>
            <a:picLocks noChangeAspect="1"/>
          </p:cNvPicPr>
          <p:nvPr/>
        </p:nvPicPr>
        <p:blipFill rotWithShape="1">
          <a:blip r:embed="rId2"/>
          <a:srcRect r="35923" b="43809"/>
          <a:stretch/>
        </p:blipFill>
        <p:spPr>
          <a:xfrm>
            <a:off x="792081" y="522514"/>
            <a:ext cx="10607837" cy="5953422"/>
          </a:xfrm>
          <a:prstGeom prst="rect">
            <a:avLst/>
          </a:prstGeom>
        </p:spPr>
      </p:pic>
      <p:sp>
        <p:nvSpPr>
          <p:cNvPr id="6" name="TextBox 5">
            <a:extLst>
              <a:ext uri="{FF2B5EF4-FFF2-40B4-BE49-F238E27FC236}">
                <a16:creationId xmlns:a16="http://schemas.microsoft.com/office/drawing/2014/main" id="{81B2D666-5AF1-4EFA-A729-AA990EBA3ADD}"/>
              </a:ext>
            </a:extLst>
          </p:cNvPr>
          <p:cNvSpPr txBox="1"/>
          <p:nvPr/>
        </p:nvSpPr>
        <p:spPr>
          <a:xfrm>
            <a:off x="1295910" y="58898"/>
            <a:ext cx="10607837" cy="646331"/>
          </a:xfrm>
          <a:prstGeom prst="rect">
            <a:avLst/>
          </a:prstGeom>
          <a:noFill/>
        </p:spPr>
        <p:txBody>
          <a:bodyPr wrap="square" rtlCol="0">
            <a:spAutoFit/>
          </a:bodyPr>
          <a:lstStyle/>
          <a:p>
            <a:r>
              <a:rPr lang="en-GB" dirty="0"/>
              <a:t>Only task allocated so far is myself, Lewis Taylor. And have allocated myself the task of Project Manager.  </a:t>
            </a:r>
          </a:p>
          <a:p>
            <a:endParaRPr lang="en-GB" dirty="0"/>
          </a:p>
        </p:txBody>
      </p:sp>
    </p:spTree>
    <p:extLst>
      <p:ext uri="{BB962C8B-B14F-4D97-AF65-F5344CB8AC3E}">
        <p14:creationId xmlns:p14="http://schemas.microsoft.com/office/powerpoint/2010/main" val="13501922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BD782E-2E7F-4CCD-BB5E-A821307C9F56}"/>
              </a:ext>
            </a:extLst>
          </p:cNvPr>
          <p:cNvPicPr>
            <a:picLocks noChangeAspect="1"/>
          </p:cNvPicPr>
          <p:nvPr/>
        </p:nvPicPr>
        <p:blipFill rotWithShape="1">
          <a:blip r:embed="rId2"/>
          <a:srcRect r="36010" b="43673"/>
          <a:stretch/>
        </p:blipFill>
        <p:spPr>
          <a:xfrm>
            <a:off x="940983" y="758298"/>
            <a:ext cx="10512804" cy="5922420"/>
          </a:xfrm>
          <a:prstGeom prst="rect">
            <a:avLst/>
          </a:prstGeom>
        </p:spPr>
      </p:pic>
      <p:sp>
        <p:nvSpPr>
          <p:cNvPr id="6" name="TextBox 5">
            <a:extLst>
              <a:ext uri="{FF2B5EF4-FFF2-40B4-BE49-F238E27FC236}">
                <a16:creationId xmlns:a16="http://schemas.microsoft.com/office/drawing/2014/main" id="{DA9C2794-9092-4C66-A117-EFE4514277F8}"/>
              </a:ext>
            </a:extLst>
          </p:cNvPr>
          <p:cNvSpPr txBox="1"/>
          <p:nvPr/>
        </p:nvSpPr>
        <p:spPr>
          <a:xfrm>
            <a:off x="1884784" y="111967"/>
            <a:ext cx="9274628" cy="646331"/>
          </a:xfrm>
          <a:prstGeom prst="rect">
            <a:avLst/>
          </a:prstGeom>
          <a:noFill/>
        </p:spPr>
        <p:txBody>
          <a:bodyPr wrap="square" rtlCol="0">
            <a:spAutoFit/>
          </a:bodyPr>
          <a:lstStyle/>
          <a:p>
            <a:r>
              <a:rPr lang="en-GB" dirty="0"/>
              <a:t>As we can see here, each Task has as series of subtasks which need to be completed in order for the main task status to be registered ; </a:t>
            </a:r>
          </a:p>
        </p:txBody>
      </p:sp>
    </p:spTree>
    <p:extLst>
      <p:ext uri="{BB962C8B-B14F-4D97-AF65-F5344CB8AC3E}">
        <p14:creationId xmlns:p14="http://schemas.microsoft.com/office/powerpoint/2010/main" val="1370587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F37932F-E944-4484-8C79-971BA4B1CFBE}"/>
              </a:ext>
            </a:extLst>
          </p:cNvPr>
          <p:cNvPicPr>
            <a:picLocks noChangeAspect="1"/>
          </p:cNvPicPr>
          <p:nvPr/>
        </p:nvPicPr>
        <p:blipFill rotWithShape="1">
          <a:blip r:embed="rId2"/>
          <a:srcRect r="36034" b="43843"/>
          <a:stretch/>
        </p:blipFill>
        <p:spPr>
          <a:xfrm>
            <a:off x="499981" y="284747"/>
            <a:ext cx="11192038" cy="6288505"/>
          </a:xfrm>
          <a:prstGeom prst="rect">
            <a:avLst/>
          </a:prstGeom>
        </p:spPr>
      </p:pic>
      <p:sp>
        <p:nvSpPr>
          <p:cNvPr id="6" name="TextBox 5">
            <a:extLst>
              <a:ext uri="{FF2B5EF4-FFF2-40B4-BE49-F238E27FC236}">
                <a16:creationId xmlns:a16="http://schemas.microsoft.com/office/drawing/2014/main" id="{D404BD8F-0204-4DF0-B185-34142225EBC1}"/>
              </a:ext>
            </a:extLst>
          </p:cNvPr>
          <p:cNvSpPr txBox="1"/>
          <p:nvPr/>
        </p:nvSpPr>
        <p:spPr>
          <a:xfrm>
            <a:off x="4580020" y="4102768"/>
            <a:ext cx="4411579" cy="646331"/>
          </a:xfrm>
          <a:prstGeom prst="rect">
            <a:avLst/>
          </a:prstGeom>
          <a:noFill/>
        </p:spPr>
        <p:txBody>
          <a:bodyPr wrap="square" rtlCol="0">
            <a:spAutoFit/>
          </a:bodyPr>
          <a:lstStyle/>
          <a:p>
            <a:r>
              <a:rPr lang="en-GB" dirty="0">
                <a:solidFill>
                  <a:schemeClr val="bg1"/>
                </a:solidFill>
              </a:rPr>
              <a:t>First accepted invite from Piotr to Kanban as a collaborator.   </a:t>
            </a:r>
          </a:p>
        </p:txBody>
      </p:sp>
    </p:spTree>
    <p:extLst>
      <p:ext uri="{BB962C8B-B14F-4D97-AF65-F5344CB8AC3E}">
        <p14:creationId xmlns:p14="http://schemas.microsoft.com/office/powerpoint/2010/main" val="34311661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TotalTime>
  <Words>200</Words>
  <Application>Microsoft Office PowerPoint</Application>
  <PresentationFormat>Widescreen</PresentationFormat>
  <Paragraphs>8</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Task A: Project Management Screenshots </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Task A: Project Management Screenshots </dc:title>
  <dc:creator>Lewis</dc:creator>
  <cp:lastModifiedBy>Lewis</cp:lastModifiedBy>
  <cp:revision>8</cp:revision>
  <dcterms:created xsi:type="dcterms:W3CDTF">2021-01-30T14:49:02Z</dcterms:created>
  <dcterms:modified xsi:type="dcterms:W3CDTF">2021-01-30T15:13:13Z</dcterms:modified>
</cp:coreProperties>
</file>

<file path=docProps/thumbnail.jpeg>
</file>